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57" r:id="rId4"/>
    <p:sldId id="258" r:id="rId5"/>
    <p:sldId id="259" r:id="rId6"/>
    <p:sldId id="261" r:id="rId7"/>
    <p:sldId id="260" r:id="rId8"/>
    <p:sldId id="264" r:id="rId9"/>
    <p:sldId id="265" r:id="rId10"/>
    <p:sldId id="262" r:id="rId11"/>
    <p:sldId id="263" r:id="rId12"/>
    <p:sldId id="266" r:id="rId13"/>
    <p:sldId id="26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0E4CE-705D-456A-A595-CC4DFCD5BA18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82D45-C575-49DD-8D4F-3F2C24E9408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00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2D45-C575-49DD-8D4F-3F2C24E9408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47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D37635-1932-9024-3427-81C6DA6D2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EDC7C7E-372F-A141-450E-9308F3228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F0F192-9FA1-6461-B901-D9438967E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BD76D0-9596-708C-69A5-BA4F6067A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F5B82D-9A32-9E90-ED27-5A8E2C9F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57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1063D5-E483-1BFB-DC53-BA4A5AC06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CE578EA-5F7A-DBA7-7A5B-EB2BFCC90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1AB50E-7463-0FCA-10EA-E82FCE1E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5CB73E-2629-C30A-2CE7-C38B8E39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BA23201-22E5-FB76-AA9E-403BB2D8A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5120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AC21113-43F0-70B1-4C4A-EB0BEE97E8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62D65D9-2646-A216-659F-B0349988E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5DB765-CC26-5A04-7C8E-624AF1A6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BFD74E-5435-985A-0F67-B70A8CB4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564E33-D239-D6DC-A7E4-5C52F17D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A16B8F-EB7A-744A-A43E-79EDA6084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03E2758-CB2E-C3A4-2160-85086EC6F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41C0B1-401C-7FF8-5A4A-ABA7E2DE6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67508A-FC22-DDFF-E1AB-E0C3A5FEE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AF7FDE-81A2-28FE-8A78-FBE6A6018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6500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862EF7-6EBC-73A3-C63E-BBC20C2CC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041D8F-1731-9382-1385-0245BF196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0B0318-2AA4-53CA-44A3-7FD1974C4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D3EE1A-2759-B589-F115-D8ED2C4A4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217EB3-C362-33E2-BEE9-1DA48072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7045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66508F-B775-7424-F7CC-8F3E57BBE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061C18-B370-0E65-FA39-72373EA07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C0AAE34-60A3-46DC-15DE-AA2BB21EA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7500309-ED9C-D354-351A-E97FA0FD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D4956A-70D3-496C-4401-18296B00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2EB99C6-EF77-9FE7-D588-69D15513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0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D8CB7D-B914-B414-1C6E-25CA90D5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BDC1B1D-6476-7B81-D1B8-E264B97C0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60DFB8B-23FB-3DE0-EF02-5F1878FFA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7B9530A-D746-2C49-792A-921D54865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DB3AEAD-B0FE-6D14-9D09-4CC4AD20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181C940-B172-A1D8-A6C3-0D95F2F15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9C95FD2-38E6-B9AB-8B74-6E6D3A33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41B9214-8201-BB62-ECF5-877B6A05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1774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5B9723-D137-9AE0-C87A-2273E332A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B3B709-3DDB-7648-DAA3-A1E500CC1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6242307-3919-B3BC-7034-2619CA939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476943-4197-9F0D-0B4D-427C74AA1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731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58022DC-C1A8-02CA-71D6-F5A216D37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4471A6-CF90-C25D-A0A3-57F01364C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16EF7FF-333B-BC6D-6DB6-2F39E55C6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918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7C9B2B-44AE-80A0-C1A9-D0B063F4D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27D839-003C-620B-5F11-D4D397F3B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4617FD2-C955-EA78-DF4E-E597FA7A74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9F1DE0-8C45-7DE3-2228-172380552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39C514-F824-97B1-FA71-F1F16C5C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0374FFD-A6AA-3C08-8875-F6A2A06B4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189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755605-0B63-A386-0155-2BDE82FF5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9FC68A0-B529-8823-F1F9-105268FEA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95167D-0296-415D-3736-610C84314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B4E9E3D-9BBB-596E-D03E-C1E3716B1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17D8ED2-DB47-9A34-D1B6-B82C080E3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474F638-50A7-33B5-8077-374087D48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1626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C3B81FD-FFCF-8336-BB04-D4DB7D506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9E7591-CE4C-F8B6-0F6C-B4CC5AD1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6C978C-1CE5-B6A2-3D64-4351A7C10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1F289-E27F-40A8-975A-84AB428C7946}" type="datetimeFigureOut">
              <a:rPr lang="zh-TW" altLang="en-US" smtClean="0"/>
              <a:t>2022/5/26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C5CD03-6E12-8F60-C4DD-939405BC6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2527C0-5D66-17E5-C6A9-55F21B027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3D6A4-FF03-46C7-BAC3-33E52E749EE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584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DAE722-AAE6-D1FC-CD39-AD9D9FE9F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9008" y="2461098"/>
            <a:ext cx="7953983" cy="967902"/>
          </a:xfrm>
        </p:spPr>
        <p:txBody>
          <a:bodyPr>
            <a:normAutofit fontScale="90000"/>
          </a:bodyPr>
          <a:lstStyle/>
          <a:p>
            <a:r>
              <a:rPr lang="en-US" altLang="zh-TW" sz="6600" dirty="0">
                <a:latin typeface="標楷體" panose="03000509000000000000" pitchFamily="65" charset="-120"/>
                <a:ea typeface="標楷體" panose="03000509000000000000" pitchFamily="65" charset="-120"/>
              </a:rPr>
              <a:t>A07 </a:t>
            </a:r>
            <a:r>
              <a:rPr lang="zh-TW" altLang="en-US" sz="6600" dirty="0">
                <a:latin typeface="標楷體" panose="03000509000000000000" pitchFamily="65" charset="-120"/>
                <a:ea typeface="標楷體" panose="03000509000000000000" pitchFamily="65" charset="-120"/>
              </a:rPr>
              <a:t>自動比例飲料機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B80510-1D6C-BFFD-BDB5-8007D1C09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4664412"/>
            <a:ext cx="9144000" cy="1163333"/>
          </a:xfrm>
        </p:spPr>
        <p:txBody>
          <a:bodyPr>
            <a:norm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組員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胡丞亘 劉定頤 沈啟文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指導教授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李志仁 教授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795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C8A3FF-D74A-7E27-5862-8555A701A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339" y="686138"/>
            <a:ext cx="10515600" cy="1055113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Bluetooth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</a:p>
        </p:txBody>
      </p:sp>
      <p:pic>
        <p:nvPicPr>
          <p:cNvPr id="5" name="內容版面配置區 4" descr="一張含有 桌 的圖片&#10;&#10;自動產生的描述">
            <a:extLst>
              <a:ext uri="{FF2B5EF4-FFF2-40B4-BE49-F238E27FC236}">
                <a16:creationId xmlns:a16="http://schemas.microsoft.com/office/drawing/2014/main" id="{609314EA-4527-7077-6CC7-E11BFD749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862" y="-331078"/>
            <a:ext cx="3664811" cy="7520155"/>
          </a:xfrm>
        </p:spPr>
      </p:pic>
    </p:spTree>
    <p:extLst>
      <p:ext uri="{BB962C8B-B14F-4D97-AF65-F5344CB8AC3E}">
        <p14:creationId xmlns:p14="http://schemas.microsoft.com/office/powerpoint/2010/main" val="2419458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0B263B-0685-4B37-5E7D-E2EB64D06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724" y="103710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Bluetooth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0B6F701F-940A-53A1-C20A-17A805C4C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774" y="1177047"/>
            <a:ext cx="10906328" cy="5680953"/>
          </a:xfrm>
        </p:spPr>
      </p:pic>
    </p:spTree>
    <p:extLst>
      <p:ext uri="{BB962C8B-B14F-4D97-AF65-F5344CB8AC3E}">
        <p14:creationId xmlns:p14="http://schemas.microsoft.com/office/powerpoint/2010/main" val="1265956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FBA34F-DD0A-4E7C-ACB5-7013E448A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Wifi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3046B7F-0231-4164-8C2B-F516DE1635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281" y="-162426"/>
            <a:ext cx="3328752" cy="7182852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2D220FF-B6D5-47E5-9153-D92D58C4B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350" y="-202727"/>
            <a:ext cx="3249851" cy="722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8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89C85C-8650-43E7-A84D-787E7B7BD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942"/>
            <a:ext cx="10515600" cy="1325563"/>
          </a:xfrm>
        </p:spPr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Wifi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89F8070-6C30-4CE7-8797-4927290E7E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454" y="-352539"/>
            <a:ext cx="3060443" cy="7563078"/>
          </a:xfrm>
        </p:spPr>
      </p:pic>
    </p:spTree>
    <p:extLst>
      <p:ext uri="{BB962C8B-B14F-4D97-AF65-F5344CB8AC3E}">
        <p14:creationId xmlns:p14="http://schemas.microsoft.com/office/powerpoint/2010/main" val="384723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C6A49E-01C7-DE0A-F94F-3D63C9F5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5113"/>
          </a:xfrm>
        </p:spPr>
        <p:txBody>
          <a:bodyPr/>
          <a:lstStyle/>
          <a:p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926396-127E-B981-9DF8-4A82BA7B6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0238"/>
            <a:ext cx="10515600" cy="4756725"/>
          </a:xfrm>
        </p:spPr>
        <p:txBody>
          <a:bodyPr/>
          <a:lstStyle/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硬體進度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電路圖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3.3D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列印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軟體流程圖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5.Android Studio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bluetooth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開發進度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6.APP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Bluetooth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7.APP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>
                <a:latin typeface="標楷體" panose="03000509000000000000" pitchFamily="65" charset="-120"/>
                <a:ea typeface="標楷體" panose="03000509000000000000" pitchFamily="65" charset="-120"/>
              </a:rPr>
              <a:t>Wifi </a:t>
            </a:r>
            <a:r>
              <a:rPr lang="zh-TW" altLang="en-US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847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AE4F37-7E37-1BE9-C38F-80FC21A70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硬體進度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B8453DC-4691-28DE-0E05-284F957C6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目前已完成主框架並完成電路測試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/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9E48E9D-5B7D-A35A-B9B0-32F428CE1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616" y="2490334"/>
            <a:ext cx="5143891" cy="3857918"/>
          </a:xfrm>
          <a:prstGeom prst="rect">
            <a:avLst/>
          </a:prstGeom>
        </p:spPr>
      </p:pic>
      <p:pic>
        <p:nvPicPr>
          <p:cNvPr id="7" name="圖片 6" descr="一張含有 地面, 室外, 座位, 椅子 的圖片&#10;&#10;自動產生的描述">
            <a:extLst>
              <a:ext uri="{FF2B5EF4-FFF2-40B4-BE49-F238E27FC236}">
                <a16:creationId xmlns:a16="http://schemas.microsoft.com/office/drawing/2014/main" id="{07E062BD-0E0D-AF03-1596-F3B022BCA3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401" y="2263601"/>
            <a:ext cx="3063489" cy="408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40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3DB11A-036F-9F1B-044A-5C2C34622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硬體進度</a:t>
            </a:r>
          </a:p>
        </p:txBody>
      </p:sp>
      <p:pic>
        <p:nvPicPr>
          <p:cNvPr id="4" name="1651721192809">
            <a:hlinkClick r:id="" action="ppaction://media"/>
            <a:extLst>
              <a:ext uri="{FF2B5EF4-FFF2-40B4-BE49-F238E27FC236}">
                <a16:creationId xmlns:a16="http://schemas.microsoft.com/office/drawing/2014/main" id="{91199911-8184-D720-AC70-4B3630B3DB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4781" y="1690688"/>
            <a:ext cx="8522437" cy="4793762"/>
          </a:xfrm>
        </p:spPr>
      </p:pic>
    </p:spTree>
    <p:extLst>
      <p:ext uri="{BB962C8B-B14F-4D97-AF65-F5344CB8AC3E}">
        <p14:creationId xmlns:p14="http://schemas.microsoft.com/office/powerpoint/2010/main" val="4073965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8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0FF919-2340-30DB-332B-F2B97FE5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電路圖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94D700A-7CAF-1E08-07DD-34E7F28BB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3717" y="76549"/>
            <a:ext cx="6856596" cy="6704902"/>
          </a:xfrm>
        </p:spPr>
      </p:pic>
    </p:spTree>
    <p:extLst>
      <p:ext uri="{BB962C8B-B14F-4D97-AF65-F5344CB8AC3E}">
        <p14:creationId xmlns:p14="http://schemas.microsoft.com/office/powerpoint/2010/main" val="2762521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7E6EC2-04CF-660A-9DF7-77A749DA1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列印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E3C249-5E94-04A5-49FA-4B7F97826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杯架與矽膠管固定採用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列印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B688F7-87F6-CF10-BF66-561B8B878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80" y="2506661"/>
            <a:ext cx="6691706" cy="4114913"/>
          </a:xfrm>
          <a:prstGeom prst="rect">
            <a:avLst/>
          </a:prstGeom>
        </p:spPr>
      </p:pic>
      <p:pic>
        <p:nvPicPr>
          <p:cNvPr id="7" name="圖片 6" descr="一張含有 電子用品 的圖片&#10;&#10;自動產生的描述">
            <a:extLst>
              <a:ext uri="{FF2B5EF4-FFF2-40B4-BE49-F238E27FC236}">
                <a16:creationId xmlns:a16="http://schemas.microsoft.com/office/drawing/2014/main" id="{A3B9A2D5-B2B2-5B2C-1BCB-45EC68121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4277" y="2506661"/>
            <a:ext cx="4663568" cy="411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4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C29461-99EE-674C-60EF-5D3C37970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軟體流程圖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681CB5B-B26E-B91A-0C14-BF0860B20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233" y="149012"/>
            <a:ext cx="3471474" cy="6559975"/>
          </a:xfrm>
        </p:spPr>
      </p:pic>
    </p:spTree>
    <p:extLst>
      <p:ext uri="{BB962C8B-B14F-4D97-AF65-F5344CB8AC3E}">
        <p14:creationId xmlns:p14="http://schemas.microsoft.com/office/powerpoint/2010/main" val="3672922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3FAA33-6ED1-DDEE-BCE8-2BE2BB549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183" y="404035"/>
            <a:ext cx="10515600" cy="1726322"/>
          </a:xfrm>
        </p:spPr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Android Studio</a:t>
            </a:r>
            <a:b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Bluetooth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開發進度</a:t>
            </a:r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1D25A32A-8A86-3975-CF6A-48F43002B6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0247" y="0"/>
            <a:ext cx="5583553" cy="6837005"/>
          </a:xfrm>
        </p:spPr>
      </p:pic>
    </p:spTree>
    <p:extLst>
      <p:ext uri="{BB962C8B-B14F-4D97-AF65-F5344CB8AC3E}">
        <p14:creationId xmlns:p14="http://schemas.microsoft.com/office/powerpoint/2010/main" val="1133474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D4DC97-4B53-E1D3-1D19-C52022628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004" y="55967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Bluetooth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進度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CF4AAC2-E2E4-075D-B048-5D8E01D242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619" y="-356879"/>
            <a:ext cx="3767779" cy="7808267"/>
          </a:xfrm>
        </p:spPr>
      </p:pic>
    </p:spTree>
    <p:extLst>
      <p:ext uri="{BB962C8B-B14F-4D97-AF65-F5344CB8AC3E}">
        <p14:creationId xmlns:p14="http://schemas.microsoft.com/office/powerpoint/2010/main" val="450923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102</Words>
  <Application>Microsoft Office PowerPoint</Application>
  <PresentationFormat>寬螢幕</PresentationFormat>
  <Paragraphs>26</Paragraphs>
  <Slides>13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標楷體</vt:lpstr>
      <vt:lpstr>Arial</vt:lpstr>
      <vt:lpstr>Calibri</vt:lpstr>
      <vt:lpstr>Calibri Light</vt:lpstr>
      <vt:lpstr>Office 佈景主題</vt:lpstr>
      <vt:lpstr>A07 自動比例飲料機</vt:lpstr>
      <vt:lpstr>目錄:</vt:lpstr>
      <vt:lpstr>硬體進度</vt:lpstr>
      <vt:lpstr>硬體進度</vt:lpstr>
      <vt:lpstr>電路圖</vt:lpstr>
      <vt:lpstr>3D列印</vt:lpstr>
      <vt:lpstr>軟體流程圖</vt:lpstr>
      <vt:lpstr>Android Studio Bluetooth開發進度</vt:lpstr>
      <vt:lpstr>APP Bluetooth 進度</vt:lpstr>
      <vt:lpstr>APP Bluetooth 進度</vt:lpstr>
      <vt:lpstr>APP Bluetooth進度</vt:lpstr>
      <vt:lpstr>APP Wifi 進度</vt:lpstr>
      <vt:lpstr>APP Wifi 進度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A07 自動比例飲料機</dc:title>
  <dc:creator>胡丞亘</dc:creator>
  <cp:lastModifiedBy>victor900611 victor900611</cp:lastModifiedBy>
  <cp:revision>20</cp:revision>
  <dcterms:created xsi:type="dcterms:W3CDTF">2022-05-20T21:00:22Z</dcterms:created>
  <dcterms:modified xsi:type="dcterms:W3CDTF">2022-05-26T02:24:48Z</dcterms:modified>
</cp:coreProperties>
</file>

<file path=docProps/thumbnail.jpeg>
</file>